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44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D14C-AC82-4476-B2A3-1763B06F6FF9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7F8F-61CB-45E9-B569-A091E0C89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D14C-AC82-4476-B2A3-1763B06F6FF9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7F8F-61CB-45E9-B569-A091E0C89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D14C-AC82-4476-B2A3-1763B06F6FF9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7F8F-61CB-45E9-B569-A091E0C89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D14C-AC82-4476-B2A3-1763B06F6FF9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7F8F-61CB-45E9-B569-A091E0C89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D14C-AC82-4476-B2A3-1763B06F6FF9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7F8F-61CB-45E9-B569-A091E0C89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D14C-AC82-4476-B2A3-1763B06F6FF9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7F8F-61CB-45E9-B569-A091E0C89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D14C-AC82-4476-B2A3-1763B06F6FF9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7F8F-61CB-45E9-B569-A091E0C89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D14C-AC82-4476-B2A3-1763B06F6FF9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7F8F-61CB-45E9-B569-A091E0C89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D14C-AC82-4476-B2A3-1763B06F6FF9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7F8F-61CB-45E9-B569-A091E0C89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D14C-AC82-4476-B2A3-1763B06F6FF9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7F8F-61CB-45E9-B569-A091E0C89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D14C-AC82-4476-B2A3-1763B06F6FF9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7F8F-61CB-45E9-B569-A091E0C89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0D14C-AC82-4476-B2A3-1763B06F6FF9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27F8F-61CB-45E9-B569-A091E0C89F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5363" y="871538"/>
            <a:ext cx="7151687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866775"/>
            <a:ext cx="7161213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4888" y="866775"/>
            <a:ext cx="7132637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7750" y="852488"/>
            <a:ext cx="7046913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09600"/>
            <a:ext cx="7123113" cy="51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44217"/>
            <a:ext cx="7637463" cy="5456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852488"/>
            <a:ext cx="7199313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3938" y="866775"/>
            <a:ext cx="7094537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University of Lampung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Puskom</dc:creator>
  <cp:lastModifiedBy>Puskom</cp:lastModifiedBy>
  <cp:revision>5</cp:revision>
  <dcterms:created xsi:type="dcterms:W3CDTF">2011-09-30T06:16:08Z</dcterms:created>
  <dcterms:modified xsi:type="dcterms:W3CDTF">2011-10-07T06:18:09Z</dcterms:modified>
</cp:coreProperties>
</file>