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BBDF8-3568-4B4B-88AE-1D75783232B7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91825-4445-4876-A47E-0875A72AA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(14/10/2011)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Cases Dell</a:t>
            </a:r>
          </a:p>
          <a:p>
            <a:pPr lvl="1"/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summary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Dell</a:t>
            </a:r>
          </a:p>
          <a:p>
            <a:pPr lvl="2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melakukannya</a:t>
            </a:r>
            <a:endParaRPr lang="en-US" dirty="0" smtClean="0"/>
          </a:p>
          <a:p>
            <a:pPr lvl="2"/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endParaRPr lang="en-US" dirty="0" smtClean="0"/>
          </a:p>
          <a:p>
            <a:pPr lvl="2"/>
            <a:r>
              <a:rPr lang="en-US" dirty="0" smtClean="0"/>
              <a:t>Output yang </a:t>
            </a:r>
            <a:r>
              <a:rPr lang="en-US" dirty="0" err="1" smtClean="0"/>
              <a:t>muncul</a:t>
            </a:r>
            <a:endParaRPr lang="en-US" dirty="0"/>
          </a:p>
          <a:p>
            <a:r>
              <a:rPr lang="en-US" dirty="0" smtClean="0"/>
              <a:t>Max 5-10 pages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Kelompok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(21-10/11)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Carilah</a:t>
            </a:r>
            <a:r>
              <a:rPr lang="en-US" dirty="0" smtClean="0"/>
              <a:t> real world case </a:t>
            </a:r>
            <a:r>
              <a:rPr lang="en-US" dirty="0" err="1" smtClean="0"/>
              <a:t>dimana</a:t>
            </a:r>
            <a:r>
              <a:rPr lang="en-US" dirty="0" smtClean="0"/>
              <a:t> SCM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Masukkan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case</a:t>
            </a:r>
          </a:p>
          <a:p>
            <a:pPr lvl="1"/>
            <a:r>
              <a:rPr lang="en-US" dirty="0" err="1" smtClean="0"/>
              <a:t>Analisa</a:t>
            </a:r>
            <a:r>
              <a:rPr lang="en-US" dirty="0" smtClean="0"/>
              <a:t> case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lvl="2"/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, </a:t>
            </a:r>
            <a:r>
              <a:rPr lang="en-US" dirty="0" err="1" smtClean="0"/>
              <a:t>tantangan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Identifikasi</a:t>
            </a:r>
            <a:r>
              <a:rPr lang="en-US" dirty="0" smtClean="0"/>
              <a:t> value chain </a:t>
            </a:r>
            <a:r>
              <a:rPr lang="en-US" dirty="0" err="1" smtClean="0"/>
              <a:t>scm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endParaRPr lang="en-US" dirty="0" smtClean="0"/>
          </a:p>
          <a:p>
            <a:pPr lvl="2"/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endParaRPr lang="en-US" dirty="0" smtClean="0"/>
          </a:p>
          <a:p>
            <a:pPr lvl="2"/>
            <a:r>
              <a:rPr lang="en-US" dirty="0" err="1" smtClean="0"/>
              <a:t>Kemukakan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endParaRPr lang="en-US" dirty="0" smtClean="0"/>
          </a:p>
          <a:p>
            <a:pPr lvl="1"/>
            <a:r>
              <a:rPr lang="en-US" dirty="0" smtClean="0"/>
              <a:t>Case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berkisar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2008-2011</a:t>
            </a:r>
          </a:p>
          <a:p>
            <a:pPr lvl="1"/>
            <a:r>
              <a:rPr lang="en-US" dirty="0" smtClean="0"/>
              <a:t>Max page 5-10, power point 1-5 slides</a:t>
            </a:r>
          </a:p>
          <a:p>
            <a:pPr lvl="1"/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footnote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90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Tugas Kelompok (14/10/2011)</vt:lpstr>
      <vt:lpstr>Kelompok (21-10/11)</vt:lpstr>
    </vt:vector>
  </TitlesOfParts>
  <Company>University of Lampung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Puskom</dc:creator>
  <cp:lastModifiedBy>Puskom</cp:lastModifiedBy>
  <cp:revision>6</cp:revision>
  <dcterms:created xsi:type="dcterms:W3CDTF">2011-09-30T06:54:04Z</dcterms:created>
  <dcterms:modified xsi:type="dcterms:W3CDTF">2011-10-21T06:33:51Z</dcterms:modified>
</cp:coreProperties>
</file>